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5047A-8C0F-1691-FF6A-4CA0C7E3B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3FB5D1-EBD7-521E-464F-80D0FE046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292873-9D15-014A-AC3E-BA5C1AE0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F5B6EE-37B9-E633-E035-3D1FFAD6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095ADF-7A5D-8C74-4F77-7588259B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964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70490-2462-D583-8448-0394B49B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BDE6D1-E75A-1A7B-3CA9-AC4F348E4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4B8AB-7828-30BC-F2C8-50D806A9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FFF1D-A52D-5C83-5FE2-FED93578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6BCDBC-DEDC-9F46-4056-231E4ECD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90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9F4FDC7-80CB-E5F5-4C75-4B1CEDAB1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9A6DACD-076A-AB78-5B3C-C38858ABB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E35CF8-9D60-EE28-C186-F8C7ED2B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D623C9-B033-B1AA-7064-960667BA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5CA3BB-EA0B-972E-3BBA-7B283CDE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3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7756E0-C51B-B6DF-A982-4C6D6A83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156129-C85A-0097-05D9-C906B5A63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EF5E1-37D0-0409-DF38-A699B6F4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22AB77-B7E1-C567-43F6-106FBA03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9FACDD-9FC7-402A-6DB6-04164079C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76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4F651-3595-E1D7-3959-39CAEE3F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674791-AF41-3724-733E-20DCEA1E7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E7F6C-BE7C-E240-51EA-FA77CE23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4FD421-A946-8B14-A339-A5FB692E9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72B0B6-43C9-7ADA-226A-D892021F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08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62C04-DBDB-B719-28BF-32271BAF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BE370A-1680-CD03-A1CD-ACA59138D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6A308B-A7B9-A665-61E9-01F423F65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2954AC-7408-DB0D-A51E-F390D2FC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13A049-882D-1CDB-2562-6DB93246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865B902-4DD9-E307-F8D9-4BA46675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96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F50D0-4472-6123-E6CF-43EB1F75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D80D72-020E-EF4B-BD1D-18E36DB2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A43934-6B76-7974-240F-17EA4A63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4747B7-9B18-981E-6753-787D93470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38EDEF-7B1D-2FF4-57FC-B1BBA8399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65F94-32D6-BFFF-5982-310444DB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6E6A22-F86B-414C-8DEA-341281E6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872893-E5AC-476D-2900-BE88D160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9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D7B18-872E-74AD-7C64-C6D7376F9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6C07CB-5D24-384A-4DD5-3A2F5976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3015FF-F1C8-9A0D-CF7A-E5C3A1BB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B820F0-E968-5D8F-0C7D-28552E09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4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597096-9923-6DA1-1E7F-8CE1CE990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E74290-9FC4-08B0-3767-2076CC4F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1B9976-5EB3-621C-8DCD-461718A1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3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C7621-E3E7-BD97-D4E9-515C3FDF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3C1DC2-6CCA-C0E0-6494-583B6E86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A4E5C4-6993-C77C-06A6-9BDC30703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D7CD23-438B-144C-C848-F4B3755A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6A7E7B9-9F2B-24BD-84DF-CD301274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3A9BC0-4148-B4B6-433A-EAAF4471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51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57080-12DA-09B9-28C1-4E57FD68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609EE8-0FDE-BDD1-B862-25CD7C160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B934B89-61E1-EA63-C291-1D8D543B7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D919B5-2BAD-7BF2-09E5-8EE6F1A1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FF77FA-68D4-6ED1-6770-568ABF85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9A0676-81F4-6ED1-0CFA-64EEE01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52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BD9B6B-1800-6C49-0AEF-98229554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A575C2-9945-F25E-B882-00A64E87E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6E47DC-C0AB-6E4C-EB2C-A33136620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CEF7-DCFD-4FA3-A683-25279BD70AC1}" type="datetimeFigureOut">
              <a:rPr lang="de-DE" smtClean="0"/>
              <a:t>20.08.2025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2072E4-0DE1-AC8C-09FD-59B397A9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8A32DE-9BB1-3005-7D6C-F3719839A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84BC3-ACF7-4E87-9BCB-7DD4571AF0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88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tim.gross1001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cratch.mit.edu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ilder_Videos/2025-07-30_Motion-Kit_f&#228;hrt_durch_Labyrinth.mp4" TargetMode="External"/><Relationship Id="rId13" Type="http://schemas.openxmlformats.org/officeDocument/2006/relationships/hyperlink" Target="https://www.bauhaus.info/pinnwaende/zeller-present-pinnwand/p/20108452" TargetMode="External"/><Relationship Id="rId3" Type="http://schemas.openxmlformats.org/officeDocument/2006/relationships/hyperlink" Target="Planungen/Special/Motion-Kit.pptx" TargetMode="External"/><Relationship Id="rId7" Type="http://schemas.openxmlformats.org/officeDocument/2006/relationships/hyperlink" Target="Bilder_Videos/2025-07-30_Motion-Kit-Labyrinth.jpg" TargetMode="External"/><Relationship Id="rId12" Type="http://schemas.openxmlformats.org/officeDocument/2006/relationships/hyperlink" Target="https://webshop.calliope.cc/Motionkit-Erweiterungen-Schieber" TargetMode="External"/><Relationship Id="rId2" Type="http://schemas.openxmlformats.org/officeDocument/2006/relationships/hyperlink" Target="Planungen/Special/Themenplanung_Calliope-Special.doc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Bilder_Videos/2025-08-11_Aufr&#228;umen.mp4" TargetMode="External"/><Relationship Id="rId11" Type="http://schemas.openxmlformats.org/officeDocument/2006/relationships/hyperlink" Target="https://webshop.calliope.cc/MotionKit-20-fuer-Calliope-mini" TargetMode="External"/><Relationship Id="rId5" Type="http://schemas.openxmlformats.org/officeDocument/2006/relationships/hyperlink" Target="Bilder_Videos/2025-08-11_Start_Auf&#228;umen.jpg" TargetMode="External"/><Relationship Id="rId10" Type="http://schemas.openxmlformats.org/officeDocument/2006/relationships/hyperlink" Target="https://webshop.calliope.cc/sensorbox-20-grove-sensoren" TargetMode="External"/><Relationship Id="rId4" Type="http://schemas.openxmlformats.org/officeDocument/2006/relationships/hyperlink" Target="Bilder_Videos/2025-08-11_Im_Rechteck_fahren.mp4" TargetMode="External"/><Relationship Id="rId9" Type="http://schemas.openxmlformats.org/officeDocument/2006/relationships/hyperlink" Target="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EA8CF-3D62-F8EA-D478-D2FCB9FE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57254"/>
            <a:ext cx="6286500" cy="2387600"/>
          </a:xfrm>
        </p:spPr>
        <p:txBody>
          <a:bodyPr/>
          <a:lstStyle/>
          <a:p>
            <a:r>
              <a:rPr lang="de-DE" dirty="0"/>
              <a:t>Calliope mini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7D7A0F4-BA22-B6EF-F927-E56A6482F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366" y="4128587"/>
            <a:ext cx="10175708" cy="2012699"/>
          </a:xfrm>
        </p:spPr>
        <p:txBody>
          <a:bodyPr>
            <a:normAutofit fontScale="85000" lnSpcReduction="10000"/>
          </a:bodyPr>
          <a:lstStyle/>
          <a:p>
            <a:r>
              <a:rPr lang="de-DE" sz="3600" dirty="0"/>
              <a:t>Das Special für ausgewählte Kinder im Schuljahr 2024/2025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Tim Groß</a:t>
            </a:r>
          </a:p>
          <a:p>
            <a:r>
              <a:rPr lang="de-DE" sz="1500" dirty="0">
                <a:hlinkClick r:id="rId2"/>
              </a:rPr>
              <a:t>mailto:tim.gross1001@gmail.com</a:t>
            </a:r>
            <a:r>
              <a:rPr lang="de-DE" sz="1500" dirty="0"/>
              <a:t> mobil: +49 175 431 81 63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8C2F1-CA1B-09DB-9674-3DD0D31C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145" y="1095792"/>
            <a:ext cx="2130407" cy="16552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9DBB18-B3D4-2A85-D7E1-734044BB9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96" y="438233"/>
            <a:ext cx="5735154" cy="32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9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18A5A4-3F1D-E94C-609B-92921B01F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ein Special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31FB3D6-F22A-95CD-C4F6-3221A681B3C4}"/>
              </a:ext>
            </a:extLst>
          </p:cNvPr>
          <p:cNvSpPr txBox="1"/>
          <p:nvPr/>
        </p:nvSpPr>
        <p:spPr>
          <a:xfrm>
            <a:off x="838200" y="1690688"/>
            <a:ext cx="10375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Kinder waren Basis-geschult und es war noch eine Förderperiode offen sowie Budget vorhanden.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Intensivierung der Frühförderung IT-interessierter Kinder mit dem Ziel:</a:t>
            </a:r>
            <a:br>
              <a:rPr lang="de-DE" dirty="0"/>
            </a:br>
            <a:r>
              <a:rPr lang="de-DE" dirty="0"/>
              <a:t>Nachhaltige und bleibende Erinnerung an den Kurs und Lust zum „Zuhause Weiterprogrammieren“ erzeugen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Zustimmung der Schule zu unserem Angebot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6 Termine für jeweils 6 besonders interessierte und begabte Schüler der 4a und 4b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Auswahl durch Trainer in Zusammenarbeit mit Klassenlehrer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Gezielte Förderung der Gruppe durch komplexere Projekte (Erweiterung des Basiswissens)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Test eines Wissenstransfers in eine andere Programmiersprache</a:t>
            </a:r>
          </a:p>
        </p:txBody>
      </p:sp>
    </p:spTree>
    <p:extLst>
      <p:ext uri="{BB962C8B-B14F-4D97-AF65-F5344CB8AC3E}">
        <p14:creationId xmlns:p14="http://schemas.microsoft.com/office/powerpoint/2010/main" val="135329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2B9E0-8CB6-DD16-BC77-7ED24148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41301"/>
            <a:ext cx="10515600" cy="1016000"/>
          </a:xfrm>
        </p:spPr>
        <p:txBody>
          <a:bodyPr/>
          <a:lstStyle/>
          <a:p>
            <a:r>
              <a:rPr lang="de-DE" dirty="0"/>
              <a:t>Inhalte und Zielstellung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93508-C488-D408-81FE-0CCBACCF190C}"/>
              </a:ext>
            </a:extLst>
          </p:cNvPr>
          <p:cNvSpPr txBox="1"/>
          <p:nvPr/>
        </p:nvSpPr>
        <p:spPr>
          <a:xfrm>
            <a:off x="990599" y="1257301"/>
            <a:ext cx="1000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Realisierung kleiner, aber komplexerer Projekte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Erweiterung der HW-Basis um Sensoren und das Motion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Einführung in die Welt der Automatisierung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Test des Wissenstransfers in eine neue, unbekannte Programmiersprache (Scratch)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FF76610-0A1D-7E89-504F-4DFB0B91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909971"/>
            <a:ext cx="2581164" cy="16641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0E6E951-558D-0CBA-389C-1A689C763C11}"/>
              </a:ext>
            </a:extLst>
          </p:cNvPr>
          <p:cNvSpPr txBox="1"/>
          <p:nvPr/>
        </p:nvSpPr>
        <p:spPr>
          <a:xfrm>
            <a:off x="904774" y="4706995"/>
            <a:ext cx="258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Bsp. Pflanzenstation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Feuchtigkeitssensor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Temperatur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Helligkeit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A3BFB8-474F-8583-6B62-B582D81D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45" y="2832477"/>
            <a:ext cx="1979881" cy="187451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5F2D3E8-6D4E-F4E7-FCC2-2C80B5A75DC6}"/>
              </a:ext>
            </a:extLst>
          </p:cNvPr>
          <p:cNvSpPr txBox="1"/>
          <p:nvPr/>
        </p:nvSpPr>
        <p:spPr>
          <a:xfrm>
            <a:off x="4621445" y="4706995"/>
            <a:ext cx="25811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Calliope Motion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Fahrender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Motoren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Abstandssensor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Geradeaus Fahren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Fahren im Rechteck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Ferngesteuert fahren (mit 2 Calliopes)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2B2221-2ED6-D8D6-C0F2-1D3FAD4ED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38" y="2836488"/>
            <a:ext cx="2204787" cy="164598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6EB77B3-BA83-50F4-4954-EFF6EEDEC6C1}"/>
              </a:ext>
            </a:extLst>
          </p:cNvPr>
          <p:cNvSpPr txBox="1"/>
          <p:nvPr/>
        </p:nvSpPr>
        <p:spPr>
          <a:xfrm>
            <a:off x="7966224" y="4706994"/>
            <a:ext cx="3321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Portierung des Programmierwissens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Scratch (</a:t>
            </a:r>
            <a:r>
              <a:rPr lang="de-DE" sz="1600" dirty="0">
                <a:hlinkClick r:id="rId5"/>
              </a:rPr>
              <a:t>https://scratch.mit.edu/</a:t>
            </a:r>
            <a:r>
              <a:rPr lang="de-DE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Grafische Elemente für Figuren und Hintergründe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„Erzählen“ einer Story (Figuren können bewegt werden)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Parallelen/Unterschiede Scratch&lt;&gt;MakeCode</a:t>
            </a:r>
          </a:p>
        </p:txBody>
      </p:sp>
    </p:spTree>
    <p:extLst>
      <p:ext uri="{BB962C8B-B14F-4D97-AF65-F5344CB8AC3E}">
        <p14:creationId xmlns:p14="http://schemas.microsoft.com/office/powerpoint/2010/main" val="294601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2B9E0-8CB6-DD16-BC77-7ED24148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r>
              <a:rPr lang="de-DE" sz="3200" dirty="0"/>
              <a:t>Was haben wir Trainer gelernt?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93508-C488-D408-81FE-0CCBACCF190C}"/>
              </a:ext>
            </a:extLst>
          </p:cNvPr>
          <p:cNvSpPr txBox="1"/>
          <p:nvPr/>
        </p:nvSpPr>
        <p:spPr>
          <a:xfrm>
            <a:off x="923925" y="1319213"/>
            <a:ext cx="1088306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Herausforderung: Budget für zusätzlichen HW beschaffen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Die „richtigen Kinder“ in das Special bekommen (Lehrer, Kinder, Trainer haben </a:t>
            </a:r>
            <a:r>
              <a:rPr lang="de-DE" dirty="0" err="1"/>
              <a:t>unterschiedl</a:t>
            </a:r>
            <a:r>
              <a:rPr lang="de-DE" dirty="0"/>
              <a:t>. Meinungen)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Mädchen und Jungs „ticken“ unterschiedlich („Spaßfaktor“ der Geschlechter beachten)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Scratch war der Motivationsknaller </a:t>
            </a:r>
            <a:r>
              <a:rPr lang="de-DE" dirty="0" err="1"/>
              <a:t>für‘s</a:t>
            </a:r>
            <a:r>
              <a:rPr lang="de-DE" dirty="0"/>
              <a:t> Programmieren schlechthin😉 </a:t>
            </a:r>
            <a:br>
              <a:rPr lang="de-DE" dirty="0"/>
            </a:br>
            <a:r>
              <a:rPr lang="de-DE" dirty="0"/>
              <a:t>-&gt; daher immer an das Ende eines Calliope Specials stellen !!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Viele Figuren und Hintergründe auswählbar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Figuren sind bewegbar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Kinder müssen sich Story ausdenken (</a:t>
            </a:r>
            <a:r>
              <a:rPr lang="de-DE" dirty="0" err="1"/>
              <a:t>Playbook</a:t>
            </a:r>
            <a:r>
              <a:rPr lang="de-DE" dirty="0"/>
              <a:t>-Idee)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Kinder waren unglaublich kreativ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Sb3-Dateien habe ich den Eltern geschickt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Kinder können zu Hause weiter programmieren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Nachteil: Tutorials sind leider nur in Englisch (aber: vielleicht ist es Motivation Englisch zu lernen)</a:t>
            </a:r>
          </a:p>
        </p:txBody>
      </p:sp>
    </p:spTree>
    <p:extLst>
      <p:ext uri="{BB962C8B-B14F-4D97-AF65-F5344CB8AC3E}">
        <p14:creationId xmlns:p14="http://schemas.microsoft.com/office/powerpoint/2010/main" val="19137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2B9E0-8CB6-DD16-BC77-7ED24148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r>
              <a:rPr lang="de-DE" sz="3200" dirty="0"/>
              <a:t>Ermittelte Komplexitätsgrenzen für Grundschüler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93508-C488-D408-81FE-0CCBACCF190C}"/>
              </a:ext>
            </a:extLst>
          </p:cNvPr>
          <p:cNvSpPr txBox="1"/>
          <p:nvPr/>
        </p:nvSpPr>
        <p:spPr>
          <a:xfrm>
            <a:off x="923925" y="1319213"/>
            <a:ext cx="1088306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Komplexität der Aufgabenstellung muss der jeweiligen Klassenstufe angemessen sein (4. Klasse)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Pflanzenstation lief gut (3 Werte mit 3 versch. Programmteilen auf einem Calliope)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Motion Kit war eine komplett neue Welt (längere Zeit für Einführung und Test planen!)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Funktional: Motoren, lenken, Verhältnis Zeit/Geschwindigkeit/Winkel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Gut umgesetzt wurde das Vorwärts/Rückwärts fahren mit Tasten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Komplexitätsgrenze beim vordefinierten Fahren im Rechteck erreicht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Einführung „Funktion“ ist zwingend, sonst werden Programme zu lang und zu komplex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/>
              <a:t>Wie lange muss ein Motor mit welcher </a:t>
            </a:r>
            <a:r>
              <a:rPr lang="de-DE" dirty="0" err="1"/>
              <a:t>Geschw</a:t>
            </a:r>
            <a:r>
              <a:rPr lang="de-DE" dirty="0"/>
              <a:t>. drehen, damit ein 90° Winkel gefahren wird.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Komplexität beim ferngesteuerten Fahren</a:t>
            </a:r>
            <a:r>
              <a:rPr lang="de-DE" baseline="30000" dirty="0"/>
              <a:t>*)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Programmieren der Fernsteuerung </a:t>
            </a:r>
            <a:r>
              <a:rPr lang="de-DE" b="1" u="sng" dirty="0"/>
              <a:t>und</a:t>
            </a:r>
            <a:r>
              <a:rPr lang="de-DE" dirty="0"/>
              <a:t> des ferngesteuerten Motion Kits (2 </a:t>
            </a:r>
            <a:r>
              <a:rPr lang="de-DE" dirty="0" err="1"/>
              <a:t>unterschiedl</a:t>
            </a:r>
            <a:r>
              <a:rPr lang="de-DE" dirty="0"/>
              <a:t>. Programme müssen auf 2 unterschiedliche Calliopes für eine Gesamtlösung)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Vordefiniertes Fahren (analog Schnee schieben auf einer Fläche) muss später mal getestet werden </a:t>
            </a:r>
            <a:br>
              <a:rPr lang="de-DE" dirty="0"/>
            </a:br>
            <a:r>
              <a:rPr lang="de-DE" dirty="0"/>
              <a:t>(z.B. Zusammenschieben verstreuter Lego Steine)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Fahren im Labyrinth ist zu komplex für Grundschüler (zusätzliche </a:t>
            </a:r>
            <a:r>
              <a:rPr lang="de-DE" dirty="0" err="1"/>
              <a:t>Servosteuerung</a:t>
            </a:r>
            <a:r>
              <a:rPr lang="de-DE" dirty="0"/>
              <a:t> für den Entfernungssensor)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Sinnvolle Ergänzung: größere Tafeln mit Bande, damit Motion Kits nicht runterfallen </a:t>
            </a:r>
            <a:br>
              <a:rPr lang="de-DE" dirty="0"/>
            </a:br>
            <a:endParaRPr lang="de-DE" dirty="0"/>
          </a:p>
          <a:p>
            <a:pPr lvl="1">
              <a:spcAft>
                <a:spcPts val="600"/>
              </a:spcAft>
            </a:pPr>
            <a:r>
              <a:rPr lang="de-DE" baseline="30000" dirty="0"/>
              <a:t>		*)</a:t>
            </a:r>
            <a:r>
              <a:rPr lang="de-DE" dirty="0"/>
              <a:t> </a:t>
            </a:r>
            <a:r>
              <a:rPr lang="de-DE" sz="1400" dirty="0"/>
              <a:t>Fernsteuern </a:t>
            </a:r>
            <a:r>
              <a:rPr lang="de-DE" sz="1400" b="1" u="sng" dirty="0"/>
              <a:t>und</a:t>
            </a:r>
            <a:r>
              <a:rPr lang="de-DE" sz="1400" dirty="0"/>
              <a:t> Abstand gleichzeitig messen (z.B. </a:t>
            </a:r>
            <a:r>
              <a:rPr lang="de-DE" sz="1400" dirty="0" err="1"/>
              <a:t>Kollissionserkennung</a:t>
            </a:r>
            <a:r>
              <a:rPr lang="de-DE" sz="1400" dirty="0"/>
              <a:t>) funktioniert technisch leider nicht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2952692-2F29-BB54-61AF-13DA96A1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15" y="101281"/>
            <a:ext cx="2168291" cy="12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2B9E0-8CB6-DD16-BC77-7ED24148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>
            <a:normAutofit/>
          </a:bodyPr>
          <a:lstStyle/>
          <a:p>
            <a:r>
              <a:rPr lang="de-DE" sz="3200" dirty="0"/>
              <a:t>Anhang / Links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FA93508-C488-D408-81FE-0CCBACCF190C}"/>
              </a:ext>
            </a:extLst>
          </p:cNvPr>
          <p:cNvSpPr txBox="1"/>
          <p:nvPr/>
        </p:nvSpPr>
        <p:spPr>
          <a:xfrm>
            <a:off x="923925" y="1319213"/>
            <a:ext cx="10883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2" action="ppaction://hlinkfile"/>
              </a:rPr>
              <a:t>Themensammlung</a:t>
            </a:r>
            <a:r>
              <a:rPr lang="de-DE" dirty="0"/>
              <a:t> für das Special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Motion Kit </a:t>
            </a:r>
            <a:r>
              <a:rPr lang="de-DE" dirty="0">
                <a:hlinkClick r:id="rId3" action="ppaction://hlinkpres?slideindex=1&amp;slidetitle="/>
              </a:rPr>
              <a:t>Einführungs-PPT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Motion Kit im Rechteck: </a:t>
            </a:r>
            <a:r>
              <a:rPr lang="de-DE" dirty="0">
                <a:hlinkClick r:id="rId4" action="ppaction://hlinkfile"/>
              </a:rPr>
              <a:t>Video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Motion Kit räumt auf: </a:t>
            </a:r>
            <a:r>
              <a:rPr lang="de-DE" dirty="0">
                <a:hlinkClick r:id="rId5" action="ppaction://hlinkfile"/>
              </a:rPr>
              <a:t>Foto</a:t>
            </a:r>
            <a:r>
              <a:rPr lang="de-DE" dirty="0"/>
              <a:t>, </a:t>
            </a:r>
            <a:r>
              <a:rPr lang="de-DE" dirty="0">
                <a:hlinkClick r:id="rId6" action="ppaction://hlinkfile"/>
              </a:rPr>
              <a:t>Video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Motion Kit im Labyrinth: </a:t>
            </a:r>
            <a:r>
              <a:rPr lang="de-DE" dirty="0">
                <a:hlinkClick r:id="rId7" action="ppaction://hlinkfile"/>
              </a:rPr>
              <a:t>Foto</a:t>
            </a:r>
            <a:r>
              <a:rPr lang="de-DE" dirty="0"/>
              <a:t>,  </a:t>
            </a:r>
            <a:r>
              <a:rPr lang="de-DE" dirty="0">
                <a:hlinkClick r:id="rId8" action="ppaction://hlinkfile"/>
              </a:rPr>
              <a:t>Video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9" action="ppaction://hlinkfile"/>
              </a:rPr>
              <a:t>Quellcodes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Benötigte Teile + Kosten (Preise Stand 08/2025)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Sensorbox (10 Feuchtigkeits-, 10 Ultraschallsensoren): 89€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hlinkClick r:id="rId10"/>
              </a:rPr>
              <a:t>https://webshop.calliope.cc/sensorbox-20-grove-sensoren</a:t>
            </a:r>
            <a:r>
              <a:rPr lang="de-DE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Motion Kit: 39,90€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hlinkClick r:id="rId11"/>
              </a:rPr>
              <a:t>https://webshop.calliope.cc/MotionKit-20-fuer-Calliope-mini</a:t>
            </a:r>
            <a:r>
              <a:rPr lang="de-DE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Schieber inkl. Drehbare Aufnahme für den Entfernungssensor: 13,50€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hlinkClick r:id="rId12"/>
              </a:rPr>
              <a:t>https://webshop.calliope.cc/Motionkit-Erweiterungen-Schieber</a:t>
            </a:r>
            <a:r>
              <a:rPr lang="de-DE" dirty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Batterien 3* AAA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Korktafel zum Darauf-Fahren (z.B. Pinnwand 60*80cm) 12€</a:t>
            </a:r>
            <a:br>
              <a:rPr lang="de-DE" dirty="0"/>
            </a:br>
            <a:r>
              <a:rPr lang="de-DE" dirty="0"/>
              <a:t>z.B. hier: </a:t>
            </a:r>
            <a:r>
              <a:rPr lang="de-DE" dirty="0">
                <a:hlinkClick r:id="rId13"/>
              </a:rPr>
              <a:t>https://www.bauhaus.info/pinnwaende/zeller-present-pinnwand/p/20108452</a:t>
            </a:r>
            <a:r>
              <a:rPr lang="de-DE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Leisten und Schrauben für Bande</a:t>
            </a:r>
          </a:p>
        </p:txBody>
      </p:sp>
    </p:spTree>
    <p:extLst>
      <p:ext uri="{BB962C8B-B14F-4D97-AF65-F5344CB8AC3E}">
        <p14:creationId xmlns:p14="http://schemas.microsoft.com/office/powerpoint/2010/main" val="174463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</Words>
  <Application>Microsoft Office PowerPoint</Application>
  <PresentationFormat>Breitbild</PresentationFormat>
  <Paragraphs>79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Calliope mini</vt:lpstr>
      <vt:lpstr>Warum ein Special</vt:lpstr>
      <vt:lpstr>Inhalte und Zielstellung</vt:lpstr>
      <vt:lpstr>Was haben wir Trainer gelernt?</vt:lpstr>
      <vt:lpstr>Ermittelte Komplexitätsgrenzen für Grundschüler</vt:lpstr>
      <vt:lpstr>Anhang /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 Gross</dc:creator>
  <cp:lastModifiedBy>Tim Gross</cp:lastModifiedBy>
  <cp:revision>15</cp:revision>
  <dcterms:created xsi:type="dcterms:W3CDTF">2025-08-08T09:04:35Z</dcterms:created>
  <dcterms:modified xsi:type="dcterms:W3CDTF">2025-08-20T08:03:20Z</dcterms:modified>
</cp:coreProperties>
</file>